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B3C127-6D17-4538-8CA4-340816033C70}" type="datetimeFigureOut">
              <a:rPr lang="en-US" smtClean="0"/>
              <a:t>2014/02/26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D46697-6F46-4554-A84C-D227997A7E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3C127-6D17-4538-8CA4-340816033C70}" type="datetimeFigureOut">
              <a:rPr lang="en-US" smtClean="0"/>
              <a:t>2014/02/26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46697-6F46-4554-A84C-D227997A7E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3C127-6D17-4538-8CA4-340816033C70}" type="datetimeFigureOut">
              <a:rPr lang="en-US" smtClean="0"/>
              <a:t>2014/02/26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46697-6F46-4554-A84C-D227997A7E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3C127-6D17-4538-8CA4-340816033C70}" type="datetimeFigureOut">
              <a:rPr lang="en-US" smtClean="0"/>
              <a:t>2014/02/26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46697-6F46-4554-A84C-D227997A7E8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3C127-6D17-4538-8CA4-340816033C70}" type="datetimeFigureOut">
              <a:rPr lang="en-US" smtClean="0"/>
              <a:t>2014/02/26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46697-6F46-4554-A84C-D227997A7E8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3C127-6D17-4538-8CA4-340816033C70}" type="datetimeFigureOut">
              <a:rPr lang="en-US" smtClean="0"/>
              <a:t>2014/02/26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46697-6F46-4554-A84C-D227997A7E8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3C127-6D17-4538-8CA4-340816033C70}" type="datetimeFigureOut">
              <a:rPr lang="en-US" smtClean="0"/>
              <a:t>2014/02/26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46697-6F46-4554-A84C-D227997A7E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3C127-6D17-4538-8CA4-340816033C70}" type="datetimeFigureOut">
              <a:rPr lang="en-US" smtClean="0"/>
              <a:t>2014/02/26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46697-6F46-4554-A84C-D227997A7E8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B3C127-6D17-4538-8CA4-340816033C70}" type="datetimeFigureOut">
              <a:rPr lang="en-US" smtClean="0"/>
              <a:t>2014/02/26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46697-6F46-4554-A84C-D227997A7E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FB3C127-6D17-4538-8CA4-340816033C70}" type="datetimeFigureOut">
              <a:rPr lang="en-US" smtClean="0"/>
              <a:t>2014/02/26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46697-6F46-4554-A84C-D227997A7E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B3C127-6D17-4538-8CA4-340816033C70}" type="datetimeFigureOut">
              <a:rPr lang="en-US" smtClean="0"/>
              <a:t>2014/02/26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D46697-6F46-4554-A84C-D227997A7E8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FB3C127-6D17-4538-8CA4-340816033C70}" type="datetimeFigureOut">
              <a:rPr lang="en-US" smtClean="0"/>
              <a:t>2014/02/26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5D46697-6F46-4554-A84C-D227997A7E8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616" y="1853863"/>
            <a:ext cx="4054968" cy="30194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" y="83820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Intubation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5715000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Clerk Teaching &amp; Assessment Template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87876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838200"/>
            <a:ext cx="754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INTUBATION: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1447800"/>
            <a:ext cx="5847306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Correctly assesses airway anatomy for ease of intubation</a:t>
            </a:r>
          </a:p>
          <a:p>
            <a:endParaRPr lang="en-US" dirty="0"/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Mouth opening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Dentition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C-Spine ROM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err="1" smtClean="0"/>
              <a:t>Mallampati</a:t>
            </a:r>
            <a:r>
              <a:rPr lang="en-US" dirty="0" smtClean="0"/>
              <a:t> score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err="1" smtClean="0"/>
              <a:t>Thyromental</a:t>
            </a:r>
            <a:r>
              <a:rPr lang="en-US" dirty="0" smtClean="0"/>
              <a:t> distance</a:t>
            </a:r>
          </a:p>
          <a:p>
            <a:endParaRPr lang="en-US" dirty="0"/>
          </a:p>
          <a:p>
            <a:pPr marL="342900" indent="-342900">
              <a:buAutoNum type="arabicPeriod" startAt="2"/>
            </a:pPr>
            <a:r>
              <a:rPr lang="en-US" dirty="0" smtClean="0"/>
              <a:t>Correctly chooses and checks equipment</a:t>
            </a:r>
          </a:p>
          <a:p>
            <a:endParaRPr lang="en-US" dirty="0"/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Mask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Oral airway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Rescue LMA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ETT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Laryngoscope – direct, video</a:t>
            </a:r>
          </a:p>
          <a:p>
            <a:pPr marL="400050" indent="-400050">
              <a:buFont typeface="+mj-lt"/>
              <a:buAutoNum type="romanLcPeriod"/>
            </a:pPr>
            <a:endParaRPr lang="en-US" dirty="0" smtClean="0"/>
          </a:p>
          <a:p>
            <a:pPr marL="400050" indent="-400050">
              <a:buFont typeface="+mj-lt"/>
              <a:buAutoNum type="romanLcPeriod"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1847138"/>
            <a:ext cx="2286000" cy="1714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531" y="4267200"/>
            <a:ext cx="2546350" cy="117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69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4678797"/>
            <a:ext cx="1397950" cy="110855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19200" y="841761"/>
            <a:ext cx="6934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 Correctly positions patient</a:t>
            </a:r>
          </a:p>
          <a:p>
            <a:endParaRPr lang="en-US" dirty="0"/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Tragus in line with sternal angle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Neck flexion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err="1" smtClean="0"/>
              <a:t>Atlanto</a:t>
            </a:r>
            <a:r>
              <a:rPr lang="en-US" dirty="0" smtClean="0"/>
              <a:t>-axial </a:t>
            </a:r>
            <a:r>
              <a:rPr lang="en-US" dirty="0" smtClean="0"/>
              <a:t>extension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Ramping, shoulder roll, doughnut as appropriate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Ergonomically positioned for </a:t>
            </a:r>
            <a:r>
              <a:rPr lang="en-US" dirty="0" err="1" smtClean="0"/>
              <a:t>laryngoscopist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4.   Correctly performs laryngoscopy</a:t>
            </a:r>
          </a:p>
          <a:p>
            <a:endParaRPr lang="en-US" dirty="0"/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Checks efficacy of bag mask ventilation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Achieve “sniffing” position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Correctly inserts laryngoscope, engaging </a:t>
            </a:r>
            <a:r>
              <a:rPr lang="en-US" dirty="0" err="1" smtClean="0"/>
              <a:t>thyroepiglottic</a:t>
            </a:r>
            <a:r>
              <a:rPr lang="en-US" dirty="0" smtClean="0"/>
              <a:t> </a:t>
            </a:r>
            <a:r>
              <a:rPr lang="en-US" dirty="0" smtClean="0"/>
              <a:t>ligament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Compresses sublingual tissues, avoiding levering action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Recognizes view of larynx</a:t>
            </a:r>
          </a:p>
          <a:p>
            <a:pPr marL="400050" indent="-400050">
              <a:buFont typeface="+mj-lt"/>
              <a:buAutoNum type="romanLcPeriod"/>
            </a:pPr>
            <a:endParaRPr lang="en-US" dirty="0" smtClean="0"/>
          </a:p>
          <a:p>
            <a:pPr marL="400050" indent="-400050">
              <a:buFont typeface="+mj-lt"/>
              <a:buAutoNum type="romanLcPeriod"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968" y="838200"/>
            <a:ext cx="2411782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468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838200"/>
            <a:ext cx="6934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5.  Correctly intubates</a:t>
            </a:r>
          </a:p>
          <a:p>
            <a:endParaRPr lang="en-US" dirty="0"/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Identifies </a:t>
            </a:r>
            <a:r>
              <a:rPr lang="en-US" dirty="0" err="1" smtClean="0"/>
              <a:t>glottic</a:t>
            </a:r>
            <a:r>
              <a:rPr lang="en-US" dirty="0" smtClean="0"/>
              <a:t> inlet, vocal cords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Successfully passes endotracheal tube through vocal cords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Stops in the trachea, cuff inflated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Assesses placement – CO</a:t>
            </a:r>
            <a:r>
              <a:rPr lang="en-US" baseline="-25000" dirty="0" smtClean="0"/>
              <a:t>2</a:t>
            </a:r>
            <a:r>
              <a:rPr lang="en-US" dirty="0" smtClean="0"/>
              <a:t>, chest rise, misting, auscultation</a:t>
            </a:r>
            <a:endParaRPr lang="en-US" baseline="-25000" dirty="0" smtClean="0"/>
          </a:p>
          <a:p>
            <a:pPr marL="400050" indent="-400050">
              <a:buFont typeface="+mj-lt"/>
              <a:buAutoNum type="romanLcPeriod"/>
            </a:pPr>
            <a:r>
              <a:rPr lang="en-US" dirty="0" smtClean="0"/>
              <a:t>Keeps work area clean (clean &amp; dirty areas)</a:t>
            </a:r>
          </a:p>
          <a:p>
            <a:endParaRPr lang="en-US" dirty="0"/>
          </a:p>
          <a:p>
            <a:endParaRPr lang="en-US" dirty="0" smtClean="0"/>
          </a:p>
          <a:p>
            <a:pPr marL="400050" indent="-400050">
              <a:buFont typeface="+mj-lt"/>
              <a:buAutoNum type="romanLcPeriod"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505200"/>
            <a:ext cx="3253864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062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147</Words>
  <Application>Microsoft Office PowerPoint</Application>
  <PresentationFormat>On-screen Show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PowerPoint Presentation</vt:lpstr>
      <vt:lpstr>PowerPoint Presentation</vt:lpstr>
      <vt:lpstr>PowerPoint Presentation</vt:lpstr>
      <vt:lpstr>PowerPoint Presentation</vt:lpstr>
    </vt:vector>
  </TitlesOfParts>
  <Company>London hospitals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Lori Dengler</dc:creator>
  <cp:lastModifiedBy>Lori Dengler</cp:lastModifiedBy>
  <cp:revision>9</cp:revision>
  <dcterms:created xsi:type="dcterms:W3CDTF">2014-02-13T18:00:11Z</dcterms:created>
  <dcterms:modified xsi:type="dcterms:W3CDTF">2014-02-26T14:11:10Z</dcterms:modified>
</cp:coreProperties>
</file>